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122" d="100"/>
          <a:sy n="122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587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31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9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¡Hola! ¿Cómo estás?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4627" y="72333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¡Hola! ¿Cómo estás?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01261" y="645032"/>
            <a:ext cx="8520599" cy="371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2400" dirty="0"/>
              <a:t>Hola, hola, ¿cómo </a:t>
            </a:r>
            <a:r>
              <a:rPr lang="en" sz="2400" dirty="0" smtClean="0"/>
              <a:t>estás?</a:t>
            </a:r>
            <a:endParaRPr lang="en-US" sz="2400" dirty="0" smtClean="0"/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2400" dirty="0" smtClean="0"/>
              <a:t>Hola</a:t>
            </a:r>
            <a:r>
              <a:rPr lang="en" sz="2400" dirty="0"/>
              <a:t>, hola, estoy muy bien.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2400" dirty="0"/>
              <a:t>Me siento muy feliz aquí,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2400" dirty="0"/>
              <a:t>Con mis amigos bien aquí.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2400" dirty="0"/>
              <a:t>Hola, hola, ¿cómo estás</a:t>
            </a:r>
            <a:r>
              <a:rPr lang="en" sz="2400" dirty="0" smtClean="0"/>
              <a:t>?</a:t>
            </a:r>
            <a:endParaRPr lang="en-US" sz="2400" dirty="0" smtClean="0"/>
          </a:p>
          <a:p>
            <a:pPr>
              <a:spcAft>
                <a:spcPts val="0"/>
              </a:spcAft>
            </a:pPr>
            <a:r>
              <a:rPr lang="en" sz="2400" dirty="0"/>
              <a:t>Gracias, gracias, por estar aquí. </a:t>
            </a:r>
          </a:p>
          <a:p>
            <a:pPr>
              <a:spcAft>
                <a:spcPts val="0"/>
              </a:spcAft>
            </a:pPr>
            <a:r>
              <a:rPr lang="en" sz="2400" dirty="0"/>
              <a:t>Gracias, gracias ahora ven y escúchame.</a:t>
            </a:r>
          </a:p>
          <a:p>
            <a:pPr>
              <a:spcAft>
                <a:spcPts val="0"/>
              </a:spcAft>
            </a:pPr>
            <a:r>
              <a:rPr lang="en" sz="2400" dirty="0"/>
              <a:t>¿Cómo te gusta esta canción?</a:t>
            </a:r>
          </a:p>
          <a:p>
            <a:pPr>
              <a:spcAft>
                <a:spcPts val="0"/>
              </a:spcAft>
            </a:pPr>
            <a:r>
              <a:rPr lang="en" sz="2400" dirty="0"/>
              <a:t>Tiene mucha emoción. </a:t>
            </a:r>
          </a:p>
          <a:p>
            <a:pPr lvl="0">
              <a:spcAft>
                <a:spcPts val="0"/>
              </a:spcAft>
              <a:buClr>
                <a:schemeClr val="dk1"/>
              </a:buClr>
              <a:buSzPct val="36666"/>
            </a:pPr>
            <a:r>
              <a:rPr lang="en" sz="2400" dirty="0"/>
              <a:t>Gracias, gracias, por estar aquí.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36666"/>
              <a:buFont typeface="Arial"/>
              <a:buNone/>
            </a:pPr>
            <a:endParaRPr lang="en" sz="2400" dirty="0"/>
          </a:p>
        </p:txBody>
      </p:sp>
      <p:pic>
        <p:nvPicPr>
          <p:cNvPr id="2" name="01 Hola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3160" y="100586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/>
              <a:t>Gracias, gracias, por estar aquí.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 dirty="0"/>
              <a:t>Gracias, gracias ahora ven y escúchame.</a:t>
            </a:r>
          </a:p>
          <a:p>
            <a:pPr rtl="0">
              <a:spcBef>
                <a:spcPts val="0"/>
              </a:spcBef>
              <a:buNone/>
            </a:pPr>
            <a:r>
              <a:rPr lang="en" sz="3000" dirty="0"/>
              <a:t>¿Cómo te gusta esta canción?</a:t>
            </a:r>
          </a:p>
          <a:p>
            <a:pPr rtl="0">
              <a:spcBef>
                <a:spcPts val="0"/>
              </a:spcBef>
              <a:buNone/>
            </a:pPr>
            <a:r>
              <a:rPr lang="en" sz="3000" dirty="0"/>
              <a:t>Tiene mucha emoción.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dirty="0"/>
              <a:t>Gracias, gracias, por estar aquí.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120</Words>
  <Application>Microsoft Macintosh PowerPoint</Application>
  <PresentationFormat>On-screen Show (16:9)</PresentationFormat>
  <Paragraphs>17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simple-light-2</vt:lpstr>
      <vt:lpstr>¡Hola! ¿Cómo estás?</vt:lpstr>
      <vt:lpstr>¡Hola! ¿Cómo estás?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¡Hola! ¿Cómo estás?</dc:title>
  <cp:lastModifiedBy>Microsoft Office User</cp:lastModifiedBy>
  <cp:revision>2</cp:revision>
  <dcterms:modified xsi:type="dcterms:W3CDTF">2015-10-28T12:55:53Z</dcterms:modified>
</cp:coreProperties>
</file>