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8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433328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2" name="Shape 1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3" name="Shape 2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4" name="Shape 2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1" name="Shape 3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2" name="Shape 3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7" name="Shape 37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8" name="Shape 38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3" name="Shape 43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4" name="Shape 4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Shape 48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49" name="Shape 49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C6B1hT3Te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4565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890925"/>
            <a:ext cx="8229600" cy="3541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Adiós amigos adiós,  							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Adiós amigos adiós,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Adiós amigos, adiós amigos, adiós amigos adiós.   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9350" y="1487200"/>
            <a:ext cx="761449" cy="9667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4253" y="1487200"/>
            <a:ext cx="761449" cy="96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4253" y="3465350"/>
            <a:ext cx="761449" cy="966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84903" y="3465350"/>
            <a:ext cx="761449" cy="966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https://www.youtube.com/watch?v=hC6B1hT3Tew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(16:9)</PresentationFormat>
  <Paragraphs>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color-strip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Lois Gendreau</dc:creator>
  <cp:lastModifiedBy>Chariho, User</cp:lastModifiedBy>
  <cp:revision>1</cp:revision>
  <dcterms:modified xsi:type="dcterms:W3CDTF">2014-10-22T14:48:03Z</dcterms:modified>
</cp:coreProperties>
</file>